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62" r:id="rId6"/>
    <p:sldId id="263" r:id="rId7"/>
    <p:sldId id="257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4BC90F-6C0D-4EDE-B720-12F9BF1735E7}">
          <p14:sldIdLst>
            <p14:sldId id="256"/>
            <p14:sldId id="261"/>
            <p14:sldId id="259"/>
            <p14:sldId id="260"/>
            <p14:sldId id="262"/>
            <p14:sldId id="263"/>
            <p14:sldId id="257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833C-8252-4A60-95A6-64880C22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9756B-AE62-4483-BA4D-667D84041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46664-F482-4EFA-8D57-D1D06A19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EBB47-EB3B-4784-9C81-9137FBF9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CCDA7-E905-4686-888D-959FE9CA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B06A-8850-41F1-9C03-4BCBD832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51B93-632F-4C75-A33D-717E62DE2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B6C1-1CD8-4D5B-9BDF-B5D5CF184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2A4F7-E4F7-4385-8CAB-42D6164A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14CAB-D80A-43DA-BE2D-80217E3D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EB883-AB6E-49C6-BB4A-839DDA8CB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97B21-EF98-4915-970B-A0BFF4A94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244A2-3FA2-4229-9DDA-580DC79A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19A5D-8264-4A22-8C01-5B0191F4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74C01-45A3-4D2B-8E32-7119A883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0600-06F5-4461-895F-26E7D3EB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9D1B2-9291-4B53-B239-72084E07C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7CB57-B394-4EBB-8DDC-E672D48B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ADA44-BE4C-4DBF-A21E-428DCF1C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219CF-9629-44AD-BF2D-ABAE315B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4D9E-2220-487B-B6DA-0D3B8989F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A0150-1156-4F72-8972-66B8E1271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32C42-9990-4168-90D2-BF15A384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F32-DC01-465B-A76A-591110E21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C9D38-5771-45A4-B78F-701AD7DB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6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E484-3CC2-4464-A01B-52B7E280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9D0FE-1F6E-403C-A017-F0C006148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17054-54F0-4FC6-ADAF-CE008CDCC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09F2A-AC01-40E4-9A61-333DE277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D3FDC-918D-452F-AA1C-1ACB24BE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C2555-F0D9-4BBB-9200-3F1E8A33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EFB84-E282-4B5D-80D2-4064A5BA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FBE6-3FF0-4A50-8F70-50B83B159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80742-4FE5-4C91-843F-B68BA28FE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C2CFD-518B-4D67-87DA-FD7B91059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143DA-A053-46F0-AC23-263448297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AA4F2-47C7-40A2-AE1B-17EF3EE2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E98F5-ABCF-4E8E-8780-E85E0409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B89A3-C78D-4CD2-BF3C-78B64EEA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8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BA5B-3E30-4ABD-8CE2-6474B8AD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7DA2E-7C8E-4075-B9EF-BFC79E76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D1476-9FEC-4658-80F9-20D1F429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B6ADF-0315-4231-8D60-D07D7143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C9822-E621-428F-B65D-1B69D5E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C9AB8-47AC-4843-BB55-60B5A959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091A4-F223-46E3-9868-D9B73A10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7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6B417-CE25-42F9-8405-6F8E4BFE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634B-A166-4C5A-82C5-B81D22006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54FDC-0B03-4A8A-8001-40ACD1496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1E2E2-70D9-4929-BEF8-26BB9FB9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CF50E-1AE4-44E9-B79C-1A2256C4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E10D0-5664-4760-AFD6-298A7698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0529-2FED-4B33-B5F9-B8CA2DBB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56508-1244-4599-BCA1-D8B9E7F23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81B30-4457-4DAB-92FC-2F60CAC3C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C55A6-F3F0-432C-A753-65E2BCB2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510AB-84FB-48B5-90BB-BB0F9C25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8FF99-15E0-4CDD-A487-8A879091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1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DFBF6C-5F5A-489C-84D9-EFAC5B96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D5B39-80C4-4963-9D1C-D0EDED5D3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D4BD-E185-4F27-AA57-6AF3E97F6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54461-A2AC-4BD7-928B-FD88DADD9261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C6B7-9ACA-433E-A178-9FF870303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64980-0AF5-4210-9C2F-403CE0C70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BE10-EABC-4961-9843-C9FCD0A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0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FC79F-7E92-44ED-92DC-441C350F3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616751" cy="3421645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ĐỘNG VẬT CÓ XƯƠNG SỐNG </a:t>
            </a:r>
          </a:p>
        </p:txBody>
      </p:sp>
    </p:spTree>
    <p:extLst>
      <p:ext uri="{BB962C8B-B14F-4D97-AF65-F5344CB8AC3E}">
        <p14:creationId xmlns:p14="http://schemas.microsoft.com/office/powerpoint/2010/main" val="410933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DEE666-41E0-448D-B609-135047883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297964"/>
              </p:ext>
            </p:extLst>
          </p:nvPr>
        </p:nvGraphicFramePr>
        <p:xfrm>
          <a:off x="421640" y="189865"/>
          <a:ext cx="11496039" cy="608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311">
                  <a:extLst>
                    <a:ext uri="{9D8B030D-6E8A-4147-A177-3AD203B41FA5}">
                      <a16:colId xmlns:a16="http://schemas.microsoft.com/office/drawing/2014/main" val="971753628"/>
                    </a:ext>
                  </a:extLst>
                </a:gridCol>
                <a:gridCol w="1678485">
                  <a:extLst>
                    <a:ext uri="{9D8B030D-6E8A-4147-A177-3AD203B41FA5}">
                      <a16:colId xmlns:a16="http://schemas.microsoft.com/office/drawing/2014/main" val="3013669740"/>
                    </a:ext>
                  </a:extLst>
                </a:gridCol>
                <a:gridCol w="2305124">
                  <a:extLst>
                    <a:ext uri="{9D8B030D-6E8A-4147-A177-3AD203B41FA5}">
                      <a16:colId xmlns:a16="http://schemas.microsoft.com/office/drawing/2014/main" val="3572547348"/>
                    </a:ext>
                  </a:extLst>
                </a:gridCol>
                <a:gridCol w="5913119">
                  <a:extLst>
                    <a:ext uri="{9D8B030D-6E8A-4147-A177-3AD203B41FA5}">
                      <a16:colId xmlns:a16="http://schemas.microsoft.com/office/drawing/2014/main" val="2069958224"/>
                    </a:ext>
                  </a:extLst>
                </a:gridCol>
              </a:tblGrid>
              <a:tr h="95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447360"/>
                  </a:ext>
                </a:extLst>
              </a:tr>
              <a:tr h="5122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Phát triển qua biến thái: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Giai đoạn ấu trùng phát triển trong nước, hô hấp bằng mang, giai đoạn trưởng thành sống trên cạn, hô hấp bằng da và phổi.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ễnh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ruồi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3953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28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DEE666-41E0-448D-B609-135047883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384928"/>
              </p:ext>
            </p:extLst>
          </p:nvPr>
        </p:nvGraphicFramePr>
        <p:xfrm>
          <a:off x="421640" y="189865"/>
          <a:ext cx="11496039" cy="609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311">
                  <a:extLst>
                    <a:ext uri="{9D8B030D-6E8A-4147-A177-3AD203B41FA5}">
                      <a16:colId xmlns:a16="http://schemas.microsoft.com/office/drawing/2014/main" val="971753628"/>
                    </a:ext>
                  </a:extLst>
                </a:gridCol>
                <a:gridCol w="1678485">
                  <a:extLst>
                    <a:ext uri="{9D8B030D-6E8A-4147-A177-3AD203B41FA5}">
                      <a16:colId xmlns:a16="http://schemas.microsoft.com/office/drawing/2014/main" val="3013669740"/>
                    </a:ext>
                  </a:extLst>
                </a:gridCol>
                <a:gridCol w="2305124">
                  <a:extLst>
                    <a:ext uri="{9D8B030D-6E8A-4147-A177-3AD203B41FA5}">
                      <a16:colId xmlns:a16="http://schemas.microsoft.com/office/drawing/2014/main" val="3572547348"/>
                    </a:ext>
                  </a:extLst>
                </a:gridCol>
                <a:gridCol w="5913119">
                  <a:extLst>
                    <a:ext uri="{9D8B030D-6E8A-4147-A177-3AD203B41FA5}">
                      <a16:colId xmlns:a16="http://schemas.microsoft.com/office/drawing/2014/main" val="2069958224"/>
                    </a:ext>
                  </a:extLst>
                </a:gridCol>
              </a:tblGrid>
              <a:tr h="95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447360"/>
                  </a:ext>
                </a:extLst>
              </a:tr>
              <a:tr h="5122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Hô hấp bằng phổi, vảy sừng che phủ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sấu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baba,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rượu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yếm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rùa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da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da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3953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34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FDEE666-41E0-448D-B609-135047883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19268"/>
              </p:ext>
            </p:extLst>
          </p:nvPr>
        </p:nvGraphicFramePr>
        <p:xfrm>
          <a:off x="203200" y="27305"/>
          <a:ext cx="11917681" cy="6803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969">
                  <a:extLst>
                    <a:ext uri="{9D8B030D-6E8A-4147-A177-3AD203B41FA5}">
                      <a16:colId xmlns:a16="http://schemas.microsoft.com/office/drawing/2014/main" val="971753628"/>
                    </a:ext>
                  </a:extLst>
                </a:gridCol>
                <a:gridCol w="1184061">
                  <a:extLst>
                    <a:ext uri="{9D8B030D-6E8A-4147-A177-3AD203B41FA5}">
                      <a16:colId xmlns:a16="http://schemas.microsoft.com/office/drawing/2014/main" val="3013669740"/>
                    </a:ext>
                  </a:extLst>
                </a:gridCol>
                <a:gridCol w="1664393">
                  <a:extLst>
                    <a:ext uri="{9D8B030D-6E8A-4147-A177-3AD203B41FA5}">
                      <a16:colId xmlns:a16="http://schemas.microsoft.com/office/drawing/2014/main" val="3572547348"/>
                    </a:ext>
                  </a:extLst>
                </a:gridCol>
                <a:gridCol w="7411258">
                  <a:extLst>
                    <a:ext uri="{9D8B030D-6E8A-4147-A177-3AD203B41FA5}">
                      <a16:colId xmlns:a16="http://schemas.microsoft.com/office/drawing/2014/main" val="2069958224"/>
                    </a:ext>
                  </a:extLst>
                </a:gridCol>
              </a:tblGrid>
              <a:tr h="889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447360"/>
                  </a:ext>
                </a:extLst>
              </a:tr>
              <a:tr h="5483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gặm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vẹt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cu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gáy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khiếu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trí.VD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vịt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ngỗng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VD: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cúm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3953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52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FB3777-6F00-4B2A-A5BE-FC8F78094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80540"/>
              </p:ext>
            </p:extLst>
          </p:nvPr>
        </p:nvGraphicFramePr>
        <p:xfrm>
          <a:off x="304800" y="304004"/>
          <a:ext cx="11572241" cy="627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912">
                  <a:extLst>
                    <a:ext uri="{9D8B030D-6E8A-4147-A177-3AD203B41FA5}">
                      <a16:colId xmlns:a16="http://schemas.microsoft.com/office/drawing/2014/main" val="971753628"/>
                    </a:ext>
                  </a:extLst>
                </a:gridCol>
                <a:gridCol w="1149741">
                  <a:extLst>
                    <a:ext uri="{9D8B030D-6E8A-4147-A177-3AD203B41FA5}">
                      <a16:colId xmlns:a16="http://schemas.microsoft.com/office/drawing/2014/main" val="3013669740"/>
                    </a:ext>
                  </a:extLst>
                </a:gridCol>
                <a:gridCol w="1616150">
                  <a:extLst>
                    <a:ext uri="{9D8B030D-6E8A-4147-A177-3AD203B41FA5}">
                      <a16:colId xmlns:a16="http://schemas.microsoft.com/office/drawing/2014/main" val="3572547348"/>
                    </a:ext>
                  </a:extLst>
                </a:gridCol>
                <a:gridCol w="7196438">
                  <a:extLst>
                    <a:ext uri="{9D8B030D-6E8A-4147-A177-3AD203B41FA5}">
                      <a16:colId xmlns:a16="http://schemas.microsoft.com/office/drawing/2014/main" val="2069958224"/>
                    </a:ext>
                  </a:extLst>
                </a:gridCol>
              </a:tblGrid>
              <a:tr h="751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447360"/>
                  </a:ext>
                </a:extLst>
              </a:tr>
              <a:tr h="2544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vú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trâu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Trâu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gặm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nhấm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39538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39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ôi trường- Một nửa động vật xương sống biến mất trong 40 năm">
            <a:hlinkClick r:id="" action="ppaction://media"/>
            <a:extLst>
              <a:ext uri="{FF2B5EF4-FFF2-40B4-BE49-F238E27FC236}">
                <a16:creationId xmlns:a16="http://schemas.microsoft.com/office/drawing/2014/main" id="{7D9B3506-AB76-4382-B2AA-FAAE744EE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6" y="91083"/>
            <a:ext cx="11458574" cy="63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9AAA7-5DB0-4C22-B45F-264305809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12726"/>
            <a:ext cx="10515600" cy="4383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714CF-BD38-421D-9E8F-411A2A903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11" y="887784"/>
            <a:ext cx="11498189" cy="3459505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AF704029-C42E-4FED-ACB1-DE17E96367AA}"/>
              </a:ext>
            </a:extLst>
          </p:cNvPr>
          <p:cNvSpPr/>
          <p:nvPr/>
        </p:nvSpPr>
        <p:spPr>
          <a:xfrm>
            <a:off x="1209040" y="4347289"/>
            <a:ext cx="10271760" cy="2510711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36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4B16C1-0EAF-4C49-ABAB-F5AC28E24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20" y="326496"/>
            <a:ext cx="7112000" cy="4062707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41849B62-03FA-48CF-B11B-A83B8EE9D190}"/>
              </a:ext>
            </a:extLst>
          </p:cNvPr>
          <p:cNvSpPr/>
          <p:nvPr/>
        </p:nvSpPr>
        <p:spPr>
          <a:xfrm>
            <a:off x="1209040" y="4347289"/>
            <a:ext cx="10129520" cy="2287191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</a:rPr>
              <a:t>Vì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sao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mèo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lớp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có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vú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059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F1C80044-7DAD-4E9E-8A2C-22CA4586EA42}"/>
              </a:ext>
            </a:extLst>
          </p:cNvPr>
          <p:cNvSpPr/>
          <p:nvPr/>
        </p:nvSpPr>
        <p:spPr>
          <a:xfrm>
            <a:off x="8310881" y="-1066800"/>
            <a:ext cx="4074159" cy="7701279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Mô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môi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EBC70-88E1-40E0-A07A-173D60F22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9" y="50125"/>
            <a:ext cx="8223892" cy="658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B0FA8F-BF06-4EAA-8963-54FC2F29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59381"/>
            <a:ext cx="10515600" cy="4383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4A52B-E647-41C3-8E4B-2BFDDDF64D9F}"/>
              </a:ext>
            </a:extLst>
          </p:cNvPr>
          <p:cNvSpPr txBox="1"/>
          <p:nvPr/>
        </p:nvSpPr>
        <p:spPr>
          <a:xfrm>
            <a:off x="635000" y="1182276"/>
            <a:ext cx="10720355" cy="246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…..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). 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hiếm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5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EDBEC1-581E-4798-A504-AB4E1803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327801"/>
            <a:ext cx="10515600" cy="8851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660DD-8593-418A-A0D1-8591E3B4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87" y="1371600"/>
            <a:ext cx="7966225" cy="4348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4186A-7983-4E78-97C7-C03D14FE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87" y="1419719"/>
            <a:ext cx="8049312" cy="4427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C61A6-371F-4354-BD29-1AE114FC7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886" y="1371600"/>
            <a:ext cx="8049311" cy="4872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E54726-EF0B-4C52-B8F8-6C5CA55C6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967" y="1371601"/>
            <a:ext cx="8418063" cy="4872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C9684-1F27-41BD-AEAE-63C6C6A3B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967" y="1368926"/>
            <a:ext cx="8275230" cy="4875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4337D-8BE5-41F8-A60D-3CE1DEECD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964" y="1226470"/>
            <a:ext cx="7966225" cy="4814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2FDB2A-0CB5-47E7-AD2E-2BDFA0575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7840" y="1419719"/>
            <a:ext cx="4965483" cy="5042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EAF17C-C22C-43F1-93A6-22E6FE57D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8172" y="1469993"/>
            <a:ext cx="8590940" cy="4634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070010-EEDB-4241-AADD-ACF6FC9C2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790" y="1740005"/>
            <a:ext cx="7749399" cy="4875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35DE11-1497-4BB8-972D-82962545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3383" y="1703298"/>
            <a:ext cx="7749399" cy="48072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0084D4-C1CF-468C-9266-02CB4B257C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517" y="1456501"/>
            <a:ext cx="9568680" cy="44807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E58E34-C4C0-4EFE-BB99-C5250F1A7D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101" y="1384338"/>
            <a:ext cx="9809929" cy="4733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D1D31F-FE85-4F9E-A1E2-FB0CA17CED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408" y="1279444"/>
            <a:ext cx="8248067" cy="4761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8FA2C4-2221-4B1A-ADB5-A371EF0A2E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7921" y="1342861"/>
            <a:ext cx="8386650" cy="47745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1E0CA0-1D6E-4C87-9113-05ED5FF7F1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4576" y="1212978"/>
            <a:ext cx="8379944" cy="48916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C35263-BF60-42BA-869B-A946513F0F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4526" y="1238869"/>
            <a:ext cx="8391968" cy="49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75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75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75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25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75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250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526F313-D25B-47A6-A843-335DC6E01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320" y="2395087"/>
            <a:ext cx="2537680" cy="1768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CFE37-E660-4D66-B88C-2EAB770E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8851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81AFF-D09E-4352-989B-84B6E1CC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57" y="2276462"/>
            <a:ext cx="3028274" cy="1951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15529-A851-4629-BE8C-CBCBC7C99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474" y="2276462"/>
            <a:ext cx="2865050" cy="2017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6B748-B300-43E9-B4AF-835627DC2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167" y="2253724"/>
            <a:ext cx="2762323" cy="2051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E32F8-8ACE-4953-9586-D9A93588E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63" y="4415407"/>
            <a:ext cx="3248368" cy="2243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4E2293-FB57-474F-A242-1C19DAABE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927" y="4415407"/>
            <a:ext cx="3151491" cy="2191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6F374-9CD2-412D-A5F4-53D53B1DE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117" y="4352240"/>
            <a:ext cx="2642358" cy="1987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5A34CE-F1E6-4884-A813-DB80A2423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8614" y="4369637"/>
            <a:ext cx="2537680" cy="225571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675E649-09F7-4B5C-BB86-8D542C1C8C17}"/>
              </a:ext>
            </a:extLst>
          </p:cNvPr>
          <p:cNvSpPr txBox="1">
            <a:spLocks/>
          </p:cNvSpPr>
          <p:nvPr/>
        </p:nvSpPr>
        <p:spPr>
          <a:xfrm>
            <a:off x="990600" y="1228725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279009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061281-4217-4A58-B006-0372B6E51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32" y="4445000"/>
            <a:ext cx="3241962" cy="204030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948B76-5F70-4EE1-B734-FE14DB25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446"/>
            <a:ext cx="10515600" cy="77321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6B00F-43BE-4507-B6FA-C4056AA7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7707"/>
            <a:ext cx="2506579" cy="1517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D1436-C933-4828-B8D8-BBC4FBA9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931" y="2360839"/>
            <a:ext cx="3490786" cy="1752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38332-6E9C-49F2-9597-E3EF36A0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989" y="2113901"/>
            <a:ext cx="1874334" cy="2233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5B36D8-39BE-4792-BD29-DF3482931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817" y="2360839"/>
            <a:ext cx="3055883" cy="1572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D86EAC-070C-471A-9D55-95691310E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999" y="4437870"/>
            <a:ext cx="3314894" cy="2098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82EBBE-1A98-41BF-BB8F-53A7F4D30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961" y="4430343"/>
            <a:ext cx="2668558" cy="2113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E113DE-8BCD-4B43-92EF-401A8DD89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7451" y="4430343"/>
            <a:ext cx="2529265" cy="211324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A7D8168-2EC4-408C-B985-2A5DCB068D70}"/>
              </a:ext>
            </a:extLst>
          </p:cNvPr>
          <p:cNvSpPr txBox="1">
            <a:spLocks/>
          </p:cNvSpPr>
          <p:nvPr/>
        </p:nvSpPr>
        <p:spPr>
          <a:xfrm>
            <a:off x="990600" y="1188085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22670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62F8FD-BD41-43EC-B4A7-88AB973EEDFB}"/>
              </a:ext>
            </a:extLst>
          </p:cNvPr>
          <p:cNvSpPr txBox="1">
            <a:spLocks/>
          </p:cNvSpPr>
          <p:nvPr/>
        </p:nvSpPr>
        <p:spPr>
          <a:xfrm>
            <a:off x="-162941" y="676094"/>
            <a:ext cx="6238238" cy="523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KHÔNG XƯƠNG SỐNG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E8056C-CB9C-4723-BBF9-A8CF6E754669}"/>
              </a:ext>
            </a:extLst>
          </p:cNvPr>
          <p:cNvSpPr txBox="1">
            <a:spLocks/>
          </p:cNvSpPr>
          <p:nvPr/>
        </p:nvSpPr>
        <p:spPr>
          <a:xfrm>
            <a:off x="6431280" y="632117"/>
            <a:ext cx="5074920" cy="526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XƯƠNG SỐNG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F600EC-4FC1-490C-855D-82C66721B475}"/>
              </a:ext>
            </a:extLst>
          </p:cNvPr>
          <p:cNvCxnSpPr>
            <a:cxnSpLocks/>
          </p:cNvCxnSpPr>
          <p:nvPr/>
        </p:nvCxnSpPr>
        <p:spPr>
          <a:xfrm>
            <a:off x="5953760" y="802640"/>
            <a:ext cx="0" cy="490444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A6D59E0-D8BF-49C5-B839-C157EB39D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1" y="1351280"/>
            <a:ext cx="2506579" cy="187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3E766-1C3D-4F88-AAE1-D2098690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657" y="1351280"/>
            <a:ext cx="3055883" cy="2002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D37200-C4AC-4A10-B741-C83B7C37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19143"/>
            <a:ext cx="3314894" cy="2349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E72B2-09B6-49D7-ADDC-9F3833B3F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894" y="3719143"/>
            <a:ext cx="2529265" cy="2113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6B4E8-0DC1-4691-BFF1-3702766F7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63" y="1162485"/>
            <a:ext cx="3028274" cy="1951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829CE9-7958-4FA5-9848-D5DFDA976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994" y="1334382"/>
            <a:ext cx="2658524" cy="1871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061DD1-CD2B-405F-A9D7-9F899599E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41" y="3560071"/>
            <a:ext cx="2907917" cy="2007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142DE8-2D1E-4316-8136-827212D68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63" y="3587063"/>
            <a:ext cx="2642358" cy="198794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E313CC2-D9B3-4312-93C1-74AE6A11D28D}"/>
              </a:ext>
            </a:extLst>
          </p:cNvPr>
          <p:cNvSpPr txBox="1">
            <a:spLocks/>
          </p:cNvSpPr>
          <p:nvPr/>
        </p:nvSpPr>
        <p:spPr>
          <a:xfrm>
            <a:off x="419674" y="5903512"/>
            <a:ext cx="11386246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xương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xương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CB356C-4397-4914-8149-77D77987E26C}"/>
              </a:ext>
            </a:extLst>
          </p:cNvPr>
          <p:cNvSpPr txBox="1">
            <a:spLocks/>
          </p:cNvSpPr>
          <p:nvPr/>
        </p:nvSpPr>
        <p:spPr>
          <a:xfrm>
            <a:off x="145163" y="5812072"/>
            <a:ext cx="12229717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CB3447-4FCE-4865-AAE8-BCAEFFD4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658" y="1179383"/>
            <a:ext cx="2506579" cy="1871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28D9E8-BEF6-4E04-8107-2DC9735E3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954" y="1179383"/>
            <a:ext cx="3055883" cy="2002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B2B427-2A79-4F0C-BEB7-49996539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297" y="3547246"/>
            <a:ext cx="3314894" cy="23495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641285-2737-4A06-876C-FB62B70C3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191" y="3547246"/>
            <a:ext cx="2529265" cy="21132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1A1B9B-1A9A-41A4-9D15-BA4A909E1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291" y="1162485"/>
            <a:ext cx="2658524" cy="187192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6770F31-F2C0-421D-9694-65DA8F34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12726"/>
            <a:ext cx="10515600" cy="4383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59471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78CB8D-2286-485D-ACBC-7EE32C2DB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746545"/>
              </p:ext>
            </p:extLst>
          </p:nvPr>
        </p:nvGraphicFramePr>
        <p:xfrm>
          <a:off x="579120" y="142240"/>
          <a:ext cx="8300720" cy="6714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2261">
                  <a:extLst>
                    <a:ext uri="{9D8B030D-6E8A-4147-A177-3AD203B41FA5}">
                      <a16:colId xmlns:a16="http://schemas.microsoft.com/office/drawing/2014/main" val="2237652000"/>
                    </a:ext>
                  </a:extLst>
                </a:gridCol>
                <a:gridCol w="3858459">
                  <a:extLst>
                    <a:ext uri="{9D8B030D-6E8A-4147-A177-3AD203B41FA5}">
                      <a16:colId xmlns:a16="http://schemas.microsoft.com/office/drawing/2014/main" val="1405752076"/>
                    </a:ext>
                  </a:extLst>
                </a:gridCol>
              </a:tblGrid>
              <a:tr h="78066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vật có xương sống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724046"/>
                  </a:ext>
                </a:extLst>
              </a:tr>
              <a:tr h="115450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8999681"/>
                  </a:ext>
                </a:extLst>
              </a:tr>
              <a:tr h="115450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2430684"/>
                  </a:ext>
                </a:extLst>
              </a:tr>
              <a:tr h="115450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357917"/>
                  </a:ext>
                </a:extLst>
              </a:tr>
              <a:tr h="115450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375112"/>
                  </a:ext>
                </a:extLst>
              </a:tr>
              <a:tr h="115450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40502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E43D454-DA64-4C3F-AC55-D0685104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120" y="1107129"/>
            <a:ext cx="1950719" cy="1119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EE765-BAE1-456E-B3FC-9EA5EFE00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2" y="2211927"/>
            <a:ext cx="1755173" cy="1164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F9801-6E0C-410C-A910-8ACA48F83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92" y="3436516"/>
            <a:ext cx="2094802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8633C-07ED-48E2-A5FB-8228E8E7A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50" y="4534730"/>
            <a:ext cx="1755173" cy="1157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4467BB-0899-4409-B4C8-67FD4B82E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465" y="5646113"/>
            <a:ext cx="1800828" cy="11829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DD1549-D5EC-480E-9E8D-8DEBDD7DA838}"/>
              </a:ext>
            </a:extLst>
          </p:cNvPr>
          <p:cNvSpPr/>
          <p:nvPr/>
        </p:nvSpPr>
        <p:spPr>
          <a:xfrm>
            <a:off x="9895840" y="558800"/>
            <a:ext cx="1971040" cy="5486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9E5622-176B-4BEF-B183-525FABA45A98}"/>
              </a:ext>
            </a:extLst>
          </p:cNvPr>
          <p:cNvSpPr/>
          <p:nvPr/>
        </p:nvSpPr>
        <p:spPr>
          <a:xfrm>
            <a:off x="8961120" y="3986090"/>
            <a:ext cx="3058160" cy="5486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51B212-96CC-4A0F-9E26-3A63734407FC}"/>
              </a:ext>
            </a:extLst>
          </p:cNvPr>
          <p:cNvSpPr/>
          <p:nvPr/>
        </p:nvSpPr>
        <p:spPr>
          <a:xfrm>
            <a:off x="9093200" y="3093150"/>
            <a:ext cx="2773680" cy="5486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335F39-A730-4D75-8F80-00CD158F0A5E}"/>
              </a:ext>
            </a:extLst>
          </p:cNvPr>
          <p:cNvSpPr/>
          <p:nvPr/>
        </p:nvSpPr>
        <p:spPr>
          <a:xfrm>
            <a:off x="9083040" y="2245360"/>
            <a:ext cx="2773680" cy="5486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816D72-BB16-4ABF-9816-BCAC3ADC0681}"/>
              </a:ext>
            </a:extLst>
          </p:cNvPr>
          <p:cNvSpPr/>
          <p:nvPr/>
        </p:nvSpPr>
        <p:spPr>
          <a:xfrm>
            <a:off x="9083040" y="1361440"/>
            <a:ext cx="2814320" cy="5486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lowchart: Sequential Access Storage 20">
            <a:extLst>
              <a:ext uri="{FF2B5EF4-FFF2-40B4-BE49-F238E27FC236}">
                <a16:creationId xmlns:a16="http://schemas.microsoft.com/office/drawing/2014/main" id="{ED95C80A-227E-4E07-A0CD-9BE3DE1AF28E}"/>
              </a:ext>
            </a:extLst>
          </p:cNvPr>
          <p:cNvSpPr/>
          <p:nvPr/>
        </p:nvSpPr>
        <p:spPr>
          <a:xfrm flipH="1">
            <a:off x="7643750" y="2527845"/>
            <a:ext cx="3759200" cy="3465130"/>
          </a:xfrm>
          <a:prstGeom prst="flowChartMagnetic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86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3375 0.1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56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27787 0.680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3400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8476 0.38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191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28555 0.080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400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394 L -0.28646 -0.2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2D2D4E-C42F-4176-854B-FBA802A3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787" y="185085"/>
            <a:ext cx="6795003" cy="57667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4B66927-160F-4A3C-9F3B-6E2DED0316F0}"/>
              </a:ext>
            </a:extLst>
          </p:cNvPr>
          <p:cNvSpPr txBox="1">
            <a:spLocks/>
          </p:cNvSpPr>
          <p:nvPr/>
        </p:nvSpPr>
        <p:spPr>
          <a:xfrm>
            <a:off x="597161" y="2943797"/>
            <a:ext cx="1181875" cy="46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Nhóm</a:t>
            </a:r>
            <a:r>
              <a:rPr lang="en-US" dirty="0"/>
              <a:t> 1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E061929-2449-41A2-943F-3F197B4DF477}"/>
              </a:ext>
            </a:extLst>
          </p:cNvPr>
          <p:cNvSpPr txBox="1">
            <a:spLocks/>
          </p:cNvSpPr>
          <p:nvPr/>
        </p:nvSpPr>
        <p:spPr>
          <a:xfrm>
            <a:off x="2901829" y="2889337"/>
            <a:ext cx="1181875" cy="46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Nhóm</a:t>
            </a:r>
            <a:r>
              <a:rPr lang="en-US" dirty="0"/>
              <a:t> 2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D7431CA-AE54-46FC-9803-52529716CCE3}"/>
              </a:ext>
            </a:extLst>
          </p:cNvPr>
          <p:cNvSpPr txBox="1">
            <a:spLocks/>
          </p:cNvSpPr>
          <p:nvPr/>
        </p:nvSpPr>
        <p:spPr>
          <a:xfrm>
            <a:off x="5340229" y="2951850"/>
            <a:ext cx="1181875" cy="46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Nhóm</a:t>
            </a:r>
            <a:r>
              <a:rPr lang="en-US" dirty="0"/>
              <a:t> 3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AA99AB4-9011-426E-9FB7-A160CB5EF844}"/>
              </a:ext>
            </a:extLst>
          </p:cNvPr>
          <p:cNvSpPr txBox="1">
            <a:spLocks/>
          </p:cNvSpPr>
          <p:nvPr/>
        </p:nvSpPr>
        <p:spPr>
          <a:xfrm>
            <a:off x="7707091" y="2889336"/>
            <a:ext cx="1181875" cy="46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Nhóm</a:t>
            </a:r>
            <a:r>
              <a:rPr lang="en-US" dirty="0"/>
              <a:t> 4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A6DFAB1-5673-449F-B8C5-2C4A2D2178D3}"/>
              </a:ext>
            </a:extLst>
          </p:cNvPr>
          <p:cNvSpPr txBox="1">
            <a:spLocks/>
          </p:cNvSpPr>
          <p:nvPr/>
        </p:nvSpPr>
        <p:spPr>
          <a:xfrm>
            <a:off x="10226389" y="2875966"/>
            <a:ext cx="1181875" cy="46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Nhóm</a:t>
            </a:r>
            <a:r>
              <a:rPr lang="en-US" dirty="0"/>
              <a:t> 5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793D066-CF1D-4055-99ED-F66B5025FAD3}"/>
              </a:ext>
            </a:extLst>
          </p:cNvPr>
          <p:cNvSpPr txBox="1">
            <a:spLocks/>
          </p:cNvSpPr>
          <p:nvPr/>
        </p:nvSpPr>
        <p:spPr>
          <a:xfrm>
            <a:off x="3418114" y="3317641"/>
            <a:ext cx="8773886" cy="72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(25phút)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5FF526F-8598-484D-A632-0C564D56BF4B}"/>
              </a:ext>
            </a:extLst>
          </p:cNvPr>
          <p:cNvSpPr/>
          <p:nvPr/>
        </p:nvSpPr>
        <p:spPr>
          <a:xfrm>
            <a:off x="537746" y="4254106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192748D-37EE-4531-8AF2-E9856C83F656}"/>
              </a:ext>
            </a:extLst>
          </p:cNvPr>
          <p:cNvSpPr/>
          <p:nvPr/>
        </p:nvSpPr>
        <p:spPr>
          <a:xfrm>
            <a:off x="1334668" y="4466528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B8CFA43-72F8-49BB-BC51-95E2AA54D457}"/>
              </a:ext>
            </a:extLst>
          </p:cNvPr>
          <p:cNvSpPr/>
          <p:nvPr/>
        </p:nvSpPr>
        <p:spPr>
          <a:xfrm>
            <a:off x="147526" y="5054656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2083264-0488-4AD9-961D-2F81425335B4}"/>
              </a:ext>
            </a:extLst>
          </p:cNvPr>
          <p:cNvSpPr/>
          <p:nvPr/>
        </p:nvSpPr>
        <p:spPr>
          <a:xfrm>
            <a:off x="761288" y="5553318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E7C1F5-6BF3-49CD-B36D-AF2F21B29F7E}"/>
              </a:ext>
            </a:extLst>
          </p:cNvPr>
          <p:cNvSpPr/>
          <p:nvPr/>
        </p:nvSpPr>
        <p:spPr>
          <a:xfrm>
            <a:off x="1525293" y="5231599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211376-A7DC-4D1C-9863-ED8E7871BACA}"/>
              </a:ext>
            </a:extLst>
          </p:cNvPr>
          <p:cNvSpPr/>
          <p:nvPr/>
        </p:nvSpPr>
        <p:spPr>
          <a:xfrm>
            <a:off x="2783632" y="4179126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CB0F83F-6A24-482F-A5CE-38A593AC8F62}"/>
              </a:ext>
            </a:extLst>
          </p:cNvPr>
          <p:cNvSpPr/>
          <p:nvPr/>
        </p:nvSpPr>
        <p:spPr>
          <a:xfrm>
            <a:off x="2673781" y="4992449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FF112E-A03D-4293-8501-C8D4A3406F46}"/>
              </a:ext>
            </a:extLst>
          </p:cNvPr>
          <p:cNvSpPr/>
          <p:nvPr/>
        </p:nvSpPr>
        <p:spPr>
          <a:xfrm>
            <a:off x="3334404" y="5359778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9B1EF7E-41FC-4BE1-A5E8-ECBCB925BDBA}"/>
              </a:ext>
            </a:extLst>
          </p:cNvPr>
          <p:cNvSpPr/>
          <p:nvPr/>
        </p:nvSpPr>
        <p:spPr>
          <a:xfrm>
            <a:off x="3625105" y="4249130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15AEAE-212E-4EBB-8C57-A051F0D67931}"/>
              </a:ext>
            </a:extLst>
          </p:cNvPr>
          <p:cNvSpPr/>
          <p:nvPr/>
        </p:nvSpPr>
        <p:spPr>
          <a:xfrm>
            <a:off x="4027115" y="4887344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70BA16F-DAB0-4513-B754-54049880E319}"/>
              </a:ext>
            </a:extLst>
          </p:cNvPr>
          <p:cNvSpPr/>
          <p:nvPr/>
        </p:nvSpPr>
        <p:spPr>
          <a:xfrm>
            <a:off x="5444927" y="4145237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16A0D46-86DD-4B6C-A107-B97B85D6E2FF}"/>
              </a:ext>
            </a:extLst>
          </p:cNvPr>
          <p:cNvSpPr/>
          <p:nvPr/>
        </p:nvSpPr>
        <p:spPr>
          <a:xfrm>
            <a:off x="5260411" y="4910308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8A5B8DB-38BA-419A-B433-378BB8891239}"/>
              </a:ext>
            </a:extLst>
          </p:cNvPr>
          <p:cNvSpPr/>
          <p:nvPr/>
        </p:nvSpPr>
        <p:spPr>
          <a:xfrm>
            <a:off x="6174498" y="4145237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885114A-D9AC-4925-9FBD-C850D6DEB29D}"/>
              </a:ext>
            </a:extLst>
          </p:cNvPr>
          <p:cNvSpPr/>
          <p:nvPr/>
        </p:nvSpPr>
        <p:spPr>
          <a:xfrm>
            <a:off x="5926217" y="5313740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56F6609-8B9E-41C0-B3AA-B10C962B0A4E}"/>
              </a:ext>
            </a:extLst>
          </p:cNvPr>
          <p:cNvSpPr/>
          <p:nvPr/>
        </p:nvSpPr>
        <p:spPr>
          <a:xfrm>
            <a:off x="6493707" y="4787819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3D78483-D85E-4977-A8CA-AC35117EE13F}"/>
              </a:ext>
            </a:extLst>
          </p:cNvPr>
          <p:cNvSpPr/>
          <p:nvPr/>
        </p:nvSpPr>
        <p:spPr>
          <a:xfrm>
            <a:off x="7788981" y="4167835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86B1E9C-BB6B-4696-A7DF-083CED15A093}"/>
              </a:ext>
            </a:extLst>
          </p:cNvPr>
          <p:cNvSpPr/>
          <p:nvPr/>
        </p:nvSpPr>
        <p:spPr>
          <a:xfrm>
            <a:off x="7524714" y="4901769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2B0A89D-8950-442B-B4CA-DE556FD4EB3F}"/>
              </a:ext>
            </a:extLst>
          </p:cNvPr>
          <p:cNvSpPr/>
          <p:nvPr/>
        </p:nvSpPr>
        <p:spPr>
          <a:xfrm>
            <a:off x="8095880" y="5451592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2C57861-809C-40C1-8E8A-9BAB90B8E9CB}"/>
              </a:ext>
            </a:extLst>
          </p:cNvPr>
          <p:cNvSpPr/>
          <p:nvPr/>
        </p:nvSpPr>
        <p:spPr>
          <a:xfrm>
            <a:off x="8530238" y="4349867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49BED4F-2E21-4724-A6FC-A89A001C757C}"/>
              </a:ext>
            </a:extLst>
          </p:cNvPr>
          <p:cNvSpPr/>
          <p:nvPr/>
        </p:nvSpPr>
        <p:spPr>
          <a:xfrm>
            <a:off x="8727224" y="5035161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681B83C-C0B4-49CF-A46D-2C3312306250}"/>
              </a:ext>
            </a:extLst>
          </p:cNvPr>
          <p:cNvSpPr/>
          <p:nvPr/>
        </p:nvSpPr>
        <p:spPr>
          <a:xfrm>
            <a:off x="11267275" y="4694890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AAC712D-B67E-4CBC-A699-42507BBB419B}"/>
              </a:ext>
            </a:extLst>
          </p:cNvPr>
          <p:cNvSpPr/>
          <p:nvPr/>
        </p:nvSpPr>
        <p:spPr>
          <a:xfrm>
            <a:off x="10748914" y="4267726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523712A-6828-4C61-B8C5-B2E8365FCB49}"/>
              </a:ext>
            </a:extLst>
          </p:cNvPr>
          <p:cNvSpPr/>
          <p:nvPr/>
        </p:nvSpPr>
        <p:spPr>
          <a:xfrm>
            <a:off x="10142394" y="4536570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D428CF8-4422-4CF2-AB6F-DF74DC6A4853}"/>
              </a:ext>
            </a:extLst>
          </p:cNvPr>
          <p:cNvSpPr/>
          <p:nvPr/>
        </p:nvSpPr>
        <p:spPr>
          <a:xfrm>
            <a:off x="10349466" y="5262824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379A39-BA73-49CF-A6DB-A03B2AFBAE47}"/>
              </a:ext>
            </a:extLst>
          </p:cNvPr>
          <p:cNvSpPr/>
          <p:nvPr/>
        </p:nvSpPr>
        <p:spPr>
          <a:xfrm>
            <a:off x="11066790" y="5433295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BA56EAF-EC8C-470F-B6A9-6D7CBC39AF14}"/>
              </a:ext>
            </a:extLst>
          </p:cNvPr>
          <p:cNvSpPr/>
          <p:nvPr/>
        </p:nvSpPr>
        <p:spPr>
          <a:xfrm>
            <a:off x="446306" y="1181236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FF528B1-BE5A-45CD-B937-056E15D5D279}"/>
              </a:ext>
            </a:extLst>
          </p:cNvPr>
          <p:cNvSpPr/>
          <p:nvPr/>
        </p:nvSpPr>
        <p:spPr>
          <a:xfrm>
            <a:off x="1188098" y="945493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4BCC7B6-DBFF-4A13-81B6-05288B5B229F}"/>
              </a:ext>
            </a:extLst>
          </p:cNvPr>
          <p:cNvSpPr/>
          <p:nvPr/>
        </p:nvSpPr>
        <p:spPr>
          <a:xfrm>
            <a:off x="1685727" y="1629739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C5671DB-0109-48AE-A101-57F855AFE491}"/>
              </a:ext>
            </a:extLst>
          </p:cNvPr>
          <p:cNvSpPr/>
          <p:nvPr/>
        </p:nvSpPr>
        <p:spPr>
          <a:xfrm>
            <a:off x="1088569" y="2174638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7C76B65-5823-49AA-9A55-05E63465CF50}"/>
              </a:ext>
            </a:extLst>
          </p:cNvPr>
          <p:cNvSpPr/>
          <p:nvPr/>
        </p:nvSpPr>
        <p:spPr>
          <a:xfrm>
            <a:off x="2932926" y="1082342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FD7D290-CCD8-426F-8342-D7A162BD0078}"/>
              </a:ext>
            </a:extLst>
          </p:cNvPr>
          <p:cNvSpPr/>
          <p:nvPr/>
        </p:nvSpPr>
        <p:spPr>
          <a:xfrm>
            <a:off x="3710477" y="883286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1713EA7-43FD-4FFA-A2A3-E0E185C16B51}"/>
              </a:ext>
            </a:extLst>
          </p:cNvPr>
          <p:cNvSpPr/>
          <p:nvPr/>
        </p:nvSpPr>
        <p:spPr>
          <a:xfrm>
            <a:off x="4189444" y="1520877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87B159A-3BDC-47B2-8D55-FD3EBAC03168}"/>
              </a:ext>
            </a:extLst>
          </p:cNvPr>
          <p:cNvSpPr/>
          <p:nvPr/>
        </p:nvSpPr>
        <p:spPr>
          <a:xfrm>
            <a:off x="3578814" y="2112426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015563A-4ACA-416A-A2A7-36A01BA195EF}"/>
              </a:ext>
            </a:extLst>
          </p:cNvPr>
          <p:cNvSpPr/>
          <p:nvPr/>
        </p:nvSpPr>
        <p:spPr>
          <a:xfrm>
            <a:off x="2783632" y="1940431"/>
            <a:ext cx="634482" cy="642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ECE208B-20B0-4FD2-B6BF-43E69344BBD8}"/>
              </a:ext>
            </a:extLst>
          </p:cNvPr>
          <p:cNvSpPr/>
          <p:nvPr/>
        </p:nvSpPr>
        <p:spPr>
          <a:xfrm>
            <a:off x="5380662" y="1181865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9E5842E-62DB-48AF-90F0-FEF06F9A20EB}"/>
              </a:ext>
            </a:extLst>
          </p:cNvPr>
          <p:cNvSpPr/>
          <p:nvPr/>
        </p:nvSpPr>
        <p:spPr>
          <a:xfrm>
            <a:off x="6148877" y="1051233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E79595C-B2C7-4AB7-BA36-7CB0238E68A7}"/>
              </a:ext>
            </a:extLst>
          </p:cNvPr>
          <p:cNvSpPr/>
          <p:nvPr/>
        </p:nvSpPr>
        <p:spPr>
          <a:xfrm>
            <a:off x="6693165" y="1602673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9E2359C-ADBD-4F17-BC99-FCE7A2466110}"/>
              </a:ext>
            </a:extLst>
          </p:cNvPr>
          <p:cNvSpPr/>
          <p:nvPr/>
        </p:nvSpPr>
        <p:spPr>
          <a:xfrm>
            <a:off x="6133330" y="2134194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972FC3D-CB6E-491A-B8E5-86D683EDF99C}"/>
              </a:ext>
            </a:extLst>
          </p:cNvPr>
          <p:cNvSpPr/>
          <p:nvPr/>
        </p:nvSpPr>
        <p:spPr>
          <a:xfrm>
            <a:off x="5296683" y="1999523"/>
            <a:ext cx="634482" cy="642582"/>
          </a:xfrm>
          <a:prstGeom prst="ellipse">
            <a:avLst/>
          </a:prstGeom>
          <a:solidFill>
            <a:srgbClr val="1CE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9301BBC-A0F5-47D7-A0CA-ACF7FACCD7BF}"/>
              </a:ext>
            </a:extLst>
          </p:cNvPr>
          <p:cNvSpPr/>
          <p:nvPr/>
        </p:nvSpPr>
        <p:spPr>
          <a:xfrm>
            <a:off x="7735099" y="1082342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16B3F47-3524-4C08-96A3-21B693F0CBBB}"/>
              </a:ext>
            </a:extLst>
          </p:cNvPr>
          <p:cNvSpPr/>
          <p:nvPr/>
        </p:nvSpPr>
        <p:spPr>
          <a:xfrm>
            <a:off x="8484656" y="1010805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9079EE3-304E-489E-A678-223C2C9748D8}"/>
              </a:ext>
            </a:extLst>
          </p:cNvPr>
          <p:cNvSpPr/>
          <p:nvPr/>
        </p:nvSpPr>
        <p:spPr>
          <a:xfrm>
            <a:off x="8944966" y="1564417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endParaRPr lang="en-US" sz="2800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FD00237-70F4-4ADC-B020-E92CF008283C}"/>
              </a:ext>
            </a:extLst>
          </p:cNvPr>
          <p:cNvSpPr/>
          <p:nvPr/>
        </p:nvSpPr>
        <p:spPr>
          <a:xfrm>
            <a:off x="8413121" y="2146636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E7A2C6C-29C8-44D9-9C4B-C3EC23EDFC80}"/>
              </a:ext>
            </a:extLst>
          </p:cNvPr>
          <p:cNvSpPr/>
          <p:nvPr/>
        </p:nvSpPr>
        <p:spPr>
          <a:xfrm>
            <a:off x="7623127" y="1937316"/>
            <a:ext cx="634482" cy="642582"/>
          </a:xfrm>
          <a:prstGeom prst="ellipse">
            <a:avLst/>
          </a:prstGeom>
          <a:solidFill>
            <a:srgbClr val="D53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321FFCD-5B11-44D2-A210-951ED655C9A0}"/>
              </a:ext>
            </a:extLst>
          </p:cNvPr>
          <p:cNvSpPr/>
          <p:nvPr/>
        </p:nvSpPr>
        <p:spPr>
          <a:xfrm>
            <a:off x="10114432" y="1100043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E26B25F-A0F0-4E0C-AD58-52B1F2DF5F33}"/>
              </a:ext>
            </a:extLst>
          </p:cNvPr>
          <p:cNvSpPr/>
          <p:nvPr/>
        </p:nvSpPr>
        <p:spPr>
          <a:xfrm>
            <a:off x="10801756" y="1041907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292997B-1B4F-4319-8470-1CF01ECC1C3A}"/>
              </a:ext>
            </a:extLst>
          </p:cNvPr>
          <p:cNvSpPr/>
          <p:nvPr/>
        </p:nvSpPr>
        <p:spPr>
          <a:xfrm>
            <a:off x="10776876" y="2103093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59FAAC7-282A-4589-BFB3-059A8F7DC065}"/>
              </a:ext>
            </a:extLst>
          </p:cNvPr>
          <p:cNvSpPr/>
          <p:nvPr/>
        </p:nvSpPr>
        <p:spPr>
          <a:xfrm>
            <a:off x="9996212" y="1949756"/>
            <a:ext cx="634482" cy="642582"/>
          </a:xfrm>
          <a:prstGeom prst="ellipse">
            <a:avLst/>
          </a:prstGeom>
          <a:solidFill>
            <a:srgbClr val="747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4FCE098-EF23-4F89-9523-D8B7B172F9CD}"/>
              </a:ext>
            </a:extLst>
          </p:cNvPr>
          <p:cNvSpPr/>
          <p:nvPr/>
        </p:nvSpPr>
        <p:spPr>
          <a:xfrm>
            <a:off x="261253" y="2002638"/>
            <a:ext cx="634482" cy="642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6FD03066-1038-4DB8-AB06-6386FA3461D4}"/>
              </a:ext>
            </a:extLst>
          </p:cNvPr>
          <p:cNvSpPr txBox="1">
            <a:spLocks/>
          </p:cNvSpPr>
          <p:nvPr/>
        </p:nvSpPr>
        <p:spPr>
          <a:xfrm>
            <a:off x="3308263" y="6068615"/>
            <a:ext cx="7493493" cy="72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(25phút)</a:t>
            </a:r>
          </a:p>
        </p:txBody>
      </p:sp>
    </p:spTree>
    <p:extLst>
      <p:ext uri="{BB962C8B-B14F-4D97-AF65-F5344CB8AC3E}">
        <p14:creationId xmlns:p14="http://schemas.microsoft.com/office/powerpoint/2010/main" val="14825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67A0BF-524E-4DF6-9A27-334F298C7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478256"/>
              </p:ext>
            </p:extLst>
          </p:nvPr>
        </p:nvGraphicFramePr>
        <p:xfrm>
          <a:off x="746448" y="619126"/>
          <a:ext cx="10655560" cy="5882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30">
                  <a:extLst>
                    <a:ext uri="{9D8B030D-6E8A-4147-A177-3AD203B41FA5}">
                      <a16:colId xmlns:a16="http://schemas.microsoft.com/office/drawing/2014/main" val="1768176832"/>
                    </a:ext>
                  </a:extLst>
                </a:gridCol>
                <a:gridCol w="2269865">
                  <a:extLst>
                    <a:ext uri="{9D8B030D-6E8A-4147-A177-3AD203B41FA5}">
                      <a16:colId xmlns:a16="http://schemas.microsoft.com/office/drawing/2014/main" val="1074337825"/>
                    </a:ext>
                  </a:extLst>
                </a:gridCol>
                <a:gridCol w="2137719">
                  <a:extLst>
                    <a:ext uri="{9D8B030D-6E8A-4147-A177-3AD203B41FA5}">
                      <a16:colId xmlns:a16="http://schemas.microsoft.com/office/drawing/2014/main" val="2708774007"/>
                    </a:ext>
                  </a:extLst>
                </a:gridCol>
                <a:gridCol w="5003346">
                  <a:extLst>
                    <a:ext uri="{9D8B030D-6E8A-4147-A177-3AD203B41FA5}">
                      <a16:colId xmlns:a16="http://schemas.microsoft.com/office/drawing/2014/main" val="3088049632"/>
                    </a:ext>
                  </a:extLst>
                </a:gridCol>
              </a:tblGrid>
              <a:tr h="969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93934"/>
                  </a:ext>
                </a:extLst>
              </a:tr>
              <a:tr h="96983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90567"/>
                  </a:ext>
                </a:extLst>
              </a:tr>
              <a:tr h="9698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227649"/>
                  </a:ext>
                </a:extLst>
              </a:tr>
              <a:tr h="9698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685708"/>
                  </a:ext>
                </a:extLst>
              </a:tr>
              <a:tr h="9698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595711"/>
                  </a:ext>
                </a:extLst>
              </a:tr>
              <a:tr h="9698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23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43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888911-E892-40B6-8737-852C37BD7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984753"/>
              </p:ext>
            </p:extLst>
          </p:nvPr>
        </p:nvGraphicFramePr>
        <p:xfrm>
          <a:off x="325120" y="558800"/>
          <a:ext cx="11064241" cy="608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57">
                  <a:extLst>
                    <a:ext uri="{9D8B030D-6E8A-4147-A177-3AD203B41FA5}">
                      <a16:colId xmlns:a16="http://schemas.microsoft.com/office/drawing/2014/main" val="2987335349"/>
                    </a:ext>
                  </a:extLst>
                </a:gridCol>
                <a:gridCol w="1735831">
                  <a:extLst>
                    <a:ext uri="{9D8B030D-6E8A-4147-A177-3AD203B41FA5}">
                      <a16:colId xmlns:a16="http://schemas.microsoft.com/office/drawing/2014/main" val="3448558699"/>
                    </a:ext>
                  </a:extLst>
                </a:gridCol>
                <a:gridCol w="2219709">
                  <a:extLst>
                    <a:ext uri="{9D8B030D-6E8A-4147-A177-3AD203B41FA5}">
                      <a16:colId xmlns:a16="http://schemas.microsoft.com/office/drawing/2014/main" val="293197590"/>
                    </a:ext>
                  </a:extLst>
                </a:gridCol>
                <a:gridCol w="5195244">
                  <a:extLst>
                    <a:ext uri="{9D8B030D-6E8A-4147-A177-3AD203B41FA5}">
                      <a16:colId xmlns:a16="http://schemas.microsoft.com/office/drawing/2014/main" val="3547069678"/>
                    </a:ext>
                  </a:extLst>
                </a:gridCol>
              </a:tblGrid>
              <a:tr h="95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động vật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nhận biết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8434766"/>
                  </a:ext>
                </a:extLst>
              </a:tr>
              <a:tr h="5122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Da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VD: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gậy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diếc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2185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971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935</Words>
  <Application>Microsoft Office PowerPoint</Application>
  <PresentationFormat>Widescreen</PresentationFormat>
  <Paragraphs>171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Bài 23  ĐA DẠNG ĐỘNG VẬT CÓ XƯƠNG SỐNG </vt:lpstr>
      <vt:lpstr>KHỞI ĐỘNG</vt:lpstr>
      <vt:lpstr>KHỞI ĐỘNG</vt:lpstr>
      <vt:lpstr>KHỞI ĐỘNG</vt:lpstr>
      <vt:lpstr>HÌNH THÀNH KIẾN THỨC</vt:lpstr>
      <vt:lpstr>PowerPoint Presentation</vt:lpstr>
      <vt:lpstr>Vòng 1: Thảo luận (5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 TẬP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 Nguyen</dc:creator>
  <cp:lastModifiedBy>Yen Nguyen</cp:lastModifiedBy>
  <cp:revision>14</cp:revision>
  <dcterms:created xsi:type="dcterms:W3CDTF">2021-08-30T02:33:54Z</dcterms:created>
  <dcterms:modified xsi:type="dcterms:W3CDTF">2021-08-30T08:24:19Z</dcterms:modified>
</cp:coreProperties>
</file>